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76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2" r:id="rId17"/>
    <p:sldId id="272" r:id="rId18"/>
    <p:sldId id="278" r:id="rId19"/>
    <p:sldId id="277" r:id="rId20"/>
    <p:sldId id="270" r:id="rId21"/>
    <p:sldId id="271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34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98.png"/><Relationship Id="rId5" Type="http://schemas.openxmlformats.org/officeDocument/2006/relationships/image" Target="../media/image96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34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29.png"/><Relationship Id="rId5" Type="http://schemas.openxmlformats.org/officeDocument/2006/relationships/image" Target="../media/image54.png"/><Relationship Id="rId10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34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037" y="5409960"/>
            <a:ext cx="10619048" cy="27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517" y="7295367"/>
            <a:ext cx="4180952" cy="1885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17503" y="6916303"/>
            <a:ext cx="5276190" cy="32666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471" y="1134186"/>
            <a:ext cx="3133333" cy="4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0" y="1138100"/>
            <a:ext cx="1971429" cy="4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5221" y="1134186"/>
            <a:ext cx="20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25409" y="9561422"/>
            <a:ext cx="419048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674" y="1578561"/>
            <a:ext cx="5638095" cy="1171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1" y="2793053"/>
            <a:ext cx="10058400" cy="49391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76" y="5009723"/>
            <a:ext cx="10058400" cy="4936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286" y="9561422"/>
            <a:ext cx="419048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751" y="1640438"/>
            <a:ext cx="2228571" cy="1171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" r="13353"/>
          <a:stretch/>
        </p:blipFill>
        <p:spPr>
          <a:xfrm>
            <a:off x="7543800" y="1782173"/>
            <a:ext cx="10174632" cy="59282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9" y="3530447"/>
            <a:ext cx="9212041" cy="6383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1543" y="1669294"/>
            <a:ext cx="2838095" cy="11714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1" r="18790" b="-1"/>
          <a:stretch/>
        </p:blipFill>
        <p:spPr>
          <a:xfrm>
            <a:off x="8935984" y="3969241"/>
            <a:ext cx="8915400" cy="5592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6" y="2840723"/>
            <a:ext cx="9924673" cy="4888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1543" y="1669294"/>
            <a:ext cx="4847619" cy="1171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575" y="1866900"/>
            <a:ext cx="9291044" cy="5073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76700"/>
            <a:ext cx="10001030" cy="55452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1543" y="1485900"/>
            <a:ext cx="2228571" cy="1171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76" y="2649443"/>
            <a:ext cx="14448772" cy="71024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1543" y="1669294"/>
            <a:ext cx="2228571" cy="1171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8" y="2837259"/>
            <a:ext cx="13735340" cy="6701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31326" y="2620952"/>
            <a:ext cx="12760611" cy="7736120"/>
            <a:chOff x="2631326" y="2620952"/>
            <a:chExt cx="12760611" cy="7736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1326" y="2620952"/>
              <a:ext cx="12760611" cy="77361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5096" y="1910268"/>
            <a:ext cx="7752381" cy="11714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0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1543" y="1669294"/>
            <a:ext cx="3019048" cy="1171429"/>
          </a:xfrm>
          <a:prstGeom prst="rect">
            <a:avLst/>
          </a:prstGeom>
        </p:spPr>
      </p:pic>
      <p:pic>
        <p:nvPicPr>
          <p:cNvPr id="11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pic>
        <p:nvPicPr>
          <p:cNvPr id="3" name="KakaoTalk_20201023_142233066">
            <a:hlinkClick r:id="" action="ppaction://media"/>
            <a:extLst>
              <a:ext uri="{FF2B5EF4-FFF2-40B4-BE49-F238E27FC236}">
                <a16:creationId xmlns:a16="http://schemas.microsoft.com/office/drawing/2014/main" id="{272C656F-668C-40A7-97FD-589D65DC2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2840723"/>
            <a:ext cx="12013404" cy="68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442C2C-9CFF-43CD-8DA4-3F62BB213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780" y="1913428"/>
            <a:ext cx="13239750" cy="70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9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2857" cy="428571"/>
          </a:xfrm>
          <a:prstGeom prst="rect">
            <a:avLst/>
          </a:prstGeom>
        </p:spPr>
      </p:pic>
      <p:grpSp>
        <p:nvGrpSpPr>
          <p:cNvPr id="5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68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0001" y="1134186"/>
            <a:ext cx="3704762" cy="447619"/>
          </a:xfrm>
          <a:prstGeom prst="rect">
            <a:avLst/>
          </a:prstGeom>
        </p:spPr>
      </p:pic>
      <p:pic>
        <p:nvPicPr>
          <p:cNvPr id="32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888" y="6580185"/>
            <a:ext cx="3704762" cy="657143"/>
          </a:xfrm>
          <a:prstGeom prst="rect">
            <a:avLst/>
          </a:prstGeom>
        </p:spPr>
      </p:pic>
      <p:pic>
        <p:nvPicPr>
          <p:cNvPr id="34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2156" y="3600558"/>
            <a:ext cx="2990476" cy="3057143"/>
          </a:xfrm>
          <a:prstGeom prst="rect">
            <a:avLst/>
          </a:prstGeom>
        </p:spPr>
      </p:pic>
      <p:pic>
        <p:nvPicPr>
          <p:cNvPr id="35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1919" y="6580185"/>
            <a:ext cx="3095238" cy="657143"/>
          </a:xfrm>
          <a:prstGeom prst="rect">
            <a:avLst/>
          </a:prstGeom>
        </p:spPr>
      </p:pic>
      <p:pic>
        <p:nvPicPr>
          <p:cNvPr id="37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0526" y="3600557"/>
            <a:ext cx="3371429" cy="3057143"/>
          </a:xfrm>
          <a:prstGeom prst="rect">
            <a:avLst/>
          </a:prstGeom>
        </p:spPr>
      </p:pic>
      <p:pic>
        <p:nvPicPr>
          <p:cNvPr id="38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0600" y="6580184"/>
            <a:ext cx="3095238" cy="657143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6264309" y="5527828"/>
            <a:ext cx="438095" cy="438095"/>
            <a:chOff x="6133065" y="5939707"/>
            <a:chExt cx="438095" cy="438095"/>
          </a:xfrm>
        </p:grpSpPr>
        <p:pic>
          <p:nvPicPr>
            <p:cNvPr id="43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11649262" y="5527828"/>
            <a:ext cx="438095" cy="438095"/>
            <a:chOff x="11518018" y="5939707"/>
            <a:chExt cx="438095" cy="438095"/>
          </a:xfrm>
        </p:grpSpPr>
        <p:pic>
          <p:nvPicPr>
            <p:cNvPr id="42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44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7800" y="3600557"/>
            <a:ext cx="3619048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3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2857" cy="4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8935" y="6992065"/>
            <a:ext cx="3704762" cy="65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441" y="5694388"/>
            <a:ext cx="1609524" cy="10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9163" y="3394411"/>
            <a:ext cx="2990476" cy="30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0555" y="6992065"/>
            <a:ext cx="3095238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2108" y="5694388"/>
            <a:ext cx="1742857" cy="10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5055" y="3394411"/>
            <a:ext cx="3371429" cy="30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841" y="6992065"/>
            <a:ext cx="3095238" cy="6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4347" y="5694388"/>
            <a:ext cx="1609524" cy="1047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5524" y="3394411"/>
            <a:ext cx="3619048" cy="30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1" name="Object 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00001" y="1134186"/>
            <a:ext cx="3704762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656" y="6220340"/>
            <a:ext cx="3019048" cy="11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836" y="5384601"/>
            <a:ext cx="4476190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1899" y="4179047"/>
            <a:ext cx="8828571" cy="9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0545" y="2700102"/>
            <a:ext cx="3895238" cy="9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2129" y="5700719"/>
            <a:ext cx="7504762" cy="24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2922" y="8533199"/>
            <a:ext cx="1247619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06482" y="2833914"/>
            <a:ext cx="506791" cy="506791"/>
            <a:chOff x="6806482" y="2833914"/>
            <a:chExt cx="506791" cy="5067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482" y="2833914"/>
              <a:ext cx="506791" cy="506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6482" y="4310336"/>
            <a:ext cx="506791" cy="506791"/>
            <a:chOff x="6806482" y="4310336"/>
            <a:chExt cx="506791" cy="5067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482" y="4310336"/>
              <a:ext cx="506791" cy="506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06482" y="5834835"/>
            <a:ext cx="506791" cy="506791"/>
            <a:chOff x="6806482" y="5834835"/>
            <a:chExt cx="506791" cy="506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482" y="5834835"/>
              <a:ext cx="506791" cy="506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6482" y="8660746"/>
            <a:ext cx="506791" cy="506791"/>
            <a:chOff x="6806482" y="8660746"/>
            <a:chExt cx="506791" cy="5067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482" y="8660746"/>
              <a:ext cx="506791" cy="506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5392" y="5409960"/>
            <a:ext cx="8628571" cy="2723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2082" y="7408014"/>
            <a:ext cx="9285714" cy="1885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471" y="1134186"/>
            <a:ext cx="3133333" cy="4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0" y="1138100"/>
            <a:ext cx="1971429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221" y="1134186"/>
            <a:ext cx="207619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2857" cy="428571"/>
          </a:xfrm>
          <a:prstGeom prst="rect">
            <a:avLst/>
          </a:prstGeom>
        </p:spPr>
      </p:pic>
      <p:grpSp>
        <p:nvGrpSpPr>
          <p:cNvPr id="5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53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016" y="6499210"/>
            <a:ext cx="3704762" cy="657143"/>
          </a:xfrm>
          <a:prstGeom prst="rect">
            <a:avLst/>
          </a:prstGeom>
        </p:spPr>
      </p:pic>
      <p:pic>
        <p:nvPicPr>
          <p:cNvPr id="55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9763" y="3776457"/>
            <a:ext cx="2990476" cy="3057143"/>
          </a:xfrm>
          <a:prstGeom prst="rect">
            <a:avLst/>
          </a:prstGeom>
        </p:spPr>
      </p:pic>
      <p:pic>
        <p:nvPicPr>
          <p:cNvPr id="56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1899" y="6543757"/>
            <a:ext cx="3095238" cy="657143"/>
          </a:xfrm>
          <a:prstGeom prst="rect">
            <a:avLst/>
          </a:prstGeom>
        </p:spPr>
      </p:pic>
      <p:pic>
        <p:nvPicPr>
          <p:cNvPr id="58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8971" y="3776457"/>
            <a:ext cx="3371429" cy="3057143"/>
          </a:xfrm>
          <a:prstGeom prst="rect">
            <a:avLst/>
          </a:prstGeom>
        </p:spPr>
      </p:pic>
      <p:pic>
        <p:nvPicPr>
          <p:cNvPr id="59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11000" y="6543757"/>
            <a:ext cx="3095238" cy="657143"/>
          </a:xfrm>
          <a:prstGeom prst="rect">
            <a:avLst/>
          </a:prstGeom>
        </p:spPr>
      </p:pic>
      <p:pic>
        <p:nvPicPr>
          <p:cNvPr id="61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4400" y="3770638"/>
            <a:ext cx="3619048" cy="3057143"/>
          </a:xfrm>
          <a:prstGeom prst="rect">
            <a:avLst/>
          </a:prstGeom>
        </p:spPr>
      </p:pic>
      <p:grpSp>
        <p:nvGrpSpPr>
          <p:cNvPr id="62" name="그룹 1002"/>
          <p:cNvGrpSpPr/>
          <p:nvPr/>
        </p:nvGrpSpPr>
        <p:grpSpPr>
          <a:xfrm>
            <a:off x="6056504" y="5720659"/>
            <a:ext cx="438095" cy="438095"/>
            <a:chOff x="6133065" y="5939707"/>
            <a:chExt cx="438095" cy="438095"/>
          </a:xfrm>
        </p:grpSpPr>
        <p:pic>
          <p:nvPicPr>
            <p:cNvPr id="63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64" name="그룹 1003"/>
          <p:cNvGrpSpPr/>
          <p:nvPr/>
        </p:nvGrpSpPr>
        <p:grpSpPr>
          <a:xfrm>
            <a:off x="11360532" y="5720658"/>
            <a:ext cx="438095" cy="438095"/>
            <a:chOff x="11518018" y="5939707"/>
            <a:chExt cx="438095" cy="438095"/>
          </a:xfrm>
        </p:grpSpPr>
        <p:pic>
          <p:nvPicPr>
            <p:cNvPr id="65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68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00001" y="1134186"/>
            <a:ext cx="3704762" cy="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3128" y="1907145"/>
            <a:ext cx="5209524" cy="117142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90" y="1138100"/>
            <a:ext cx="409524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3656" y="3635821"/>
            <a:ext cx="6923810" cy="13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76833" y="3756770"/>
            <a:ext cx="766024" cy="766024"/>
            <a:chOff x="8376833" y="3756770"/>
            <a:chExt cx="766024" cy="766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6833" y="3756770"/>
              <a:ext cx="766024" cy="7660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8724" y="3934261"/>
            <a:ext cx="6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88500" y="-96831"/>
            <a:ext cx="11755730" cy="13338993"/>
            <a:chOff x="-1288500" y="-96831"/>
            <a:chExt cx="11755730" cy="133389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88500" y="-96831"/>
              <a:ext cx="11755730" cy="1333899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964" y="3153466"/>
              <a:ext cx="5877865" cy="6669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76833" y="5895679"/>
            <a:ext cx="766024" cy="766024"/>
            <a:chOff x="8376833" y="5895679"/>
            <a:chExt cx="766024" cy="7660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6833" y="5895679"/>
              <a:ext cx="766024" cy="7660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8724" y="6073170"/>
            <a:ext cx="685714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6041" y="8304701"/>
            <a:ext cx="766024" cy="766024"/>
            <a:chOff x="8396041" y="8304701"/>
            <a:chExt cx="766024" cy="7660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6041" y="8304701"/>
              <a:ext cx="766024" cy="7660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17931" y="8482192"/>
            <a:ext cx="685714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3656" y="5803301"/>
            <a:ext cx="7180952" cy="1857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24448" y="8212323"/>
            <a:ext cx="7428571" cy="1304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73929" y="1143777"/>
            <a:ext cx="6544689" cy="6780234"/>
            <a:chOff x="11219852" y="1010074"/>
            <a:chExt cx="6544689" cy="6780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9852" y="1010074"/>
              <a:ext cx="6544689" cy="67802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1590" y="1138100"/>
            <a:ext cx="409524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071" y="6277963"/>
            <a:ext cx="4114286" cy="11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836" y="5384601"/>
            <a:ext cx="2542857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1490" y="7409782"/>
            <a:ext cx="7476190" cy="24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09524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656" y="6220340"/>
            <a:ext cx="3009524" cy="11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836" y="5384601"/>
            <a:ext cx="2457143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8652" y="7280261"/>
            <a:ext cx="8523810" cy="2485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113" y="1866899"/>
            <a:ext cx="6973005" cy="4060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82309"/>
            <a:ext cx="7297478" cy="1547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2857" cy="428571"/>
          </a:xfrm>
          <a:prstGeom prst="rect">
            <a:avLst/>
          </a:prstGeom>
        </p:spPr>
      </p:pic>
      <p:grpSp>
        <p:nvGrpSpPr>
          <p:cNvPr id="5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68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0001" y="1134186"/>
            <a:ext cx="3704762" cy="447619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664" y="6497259"/>
            <a:ext cx="3704762" cy="657143"/>
          </a:xfrm>
          <a:prstGeom prst="rect">
            <a:avLst/>
          </a:prstGeom>
        </p:spPr>
      </p:pic>
      <p:pic>
        <p:nvPicPr>
          <p:cNvPr id="21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1209" y="3595959"/>
            <a:ext cx="2990476" cy="3057143"/>
          </a:xfrm>
          <a:prstGeom prst="rect">
            <a:avLst/>
          </a:prstGeom>
        </p:spPr>
      </p:pic>
      <p:pic>
        <p:nvPicPr>
          <p:cNvPr id="22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1800" y="6497259"/>
            <a:ext cx="3095238" cy="657143"/>
          </a:xfrm>
          <a:prstGeom prst="rect">
            <a:avLst/>
          </a:prstGeom>
        </p:spPr>
      </p:pic>
      <p:pic>
        <p:nvPicPr>
          <p:cNvPr id="24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171" y="3610357"/>
            <a:ext cx="3371429" cy="3057143"/>
          </a:xfrm>
          <a:prstGeom prst="rect">
            <a:avLst/>
          </a:prstGeom>
        </p:spPr>
      </p:pic>
      <p:pic>
        <p:nvPicPr>
          <p:cNvPr id="25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2000" y="6497259"/>
            <a:ext cx="3095238" cy="657143"/>
          </a:xfrm>
          <a:prstGeom prst="rect">
            <a:avLst/>
          </a:prstGeom>
        </p:spPr>
      </p:pic>
      <p:pic>
        <p:nvPicPr>
          <p:cNvPr id="27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73000" y="3595958"/>
            <a:ext cx="3619048" cy="3057143"/>
          </a:xfrm>
          <a:prstGeom prst="rect">
            <a:avLst/>
          </a:prstGeom>
        </p:spPr>
      </p:pic>
      <p:grpSp>
        <p:nvGrpSpPr>
          <p:cNvPr id="28" name="그룹 1002"/>
          <p:cNvGrpSpPr/>
          <p:nvPr/>
        </p:nvGrpSpPr>
        <p:grpSpPr>
          <a:xfrm>
            <a:off x="5981071" y="5501612"/>
            <a:ext cx="438095" cy="438095"/>
            <a:chOff x="6133065" y="5939707"/>
            <a:chExt cx="438095" cy="438095"/>
          </a:xfrm>
        </p:grpSpPr>
        <p:pic>
          <p:nvPicPr>
            <p:cNvPr id="29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30" name="그룹 1003"/>
          <p:cNvGrpSpPr/>
          <p:nvPr/>
        </p:nvGrpSpPr>
        <p:grpSpPr>
          <a:xfrm>
            <a:off x="11582150" y="5501612"/>
            <a:ext cx="438095" cy="438095"/>
            <a:chOff x="11518018" y="5939707"/>
            <a:chExt cx="438095" cy="438095"/>
          </a:xfrm>
        </p:grpSpPr>
        <p:pic>
          <p:nvPicPr>
            <p:cNvPr id="31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3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66" y="2228687"/>
            <a:ext cx="4352381" cy="11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47" y="7599914"/>
            <a:ext cx="3400000" cy="12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8839" y="7632076"/>
            <a:ext cx="3552381" cy="12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5414" y="7613930"/>
            <a:ext cx="3152381" cy="12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0091" y="7606383"/>
            <a:ext cx="2990476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848" y="4157412"/>
            <a:ext cx="2889852" cy="2889852"/>
            <a:chOff x="1214848" y="4157412"/>
            <a:chExt cx="2889852" cy="28898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4848" y="4157412"/>
              <a:ext cx="2889852" cy="28898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76260" y="3865080"/>
            <a:ext cx="3148248" cy="3148248"/>
            <a:chOff x="10076260" y="3865080"/>
            <a:chExt cx="3148248" cy="31482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260" y="3865080"/>
              <a:ext cx="3148248" cy="3148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33264" y="4006469"/>
            <a:ext cx="3084221" cy="3084221"/>
            <a:chOff x="14533264" y="4006469"/>
            <a:chExt cx="3084221" cy="3084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3264" y="4006469"/>
              <a:ext cx="3084221" cy="3084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13561" y="4048198"/>
            <a:ext cx="3000858" cy="3000858"/>
            <a:chOff x="5813561" y="4048198"/>
            <a:chExt cx="3000858" cy="30008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3561" y="4048198"/>
              <a:ext cx="3000858" cy="3000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57143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6"/>
            <a:ext cx="3095238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1447006"/>
            <a:ext cx="1904762" cy="1171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2476500"/>
            <a:ext cx="15726624" cy="70849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사용자 지정</PresentationFormat>
  <Paragraphs>0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 효진</cp:lastModifiedBy>
  <cp:revision>12</cp:revision>
  <dcterms:created xsi:type="dcterms:W3CDTF">2020-10-22T19:20:47Z</dcterms:created>
  <dcterms:modified xsi:type="dcterms:W3CDTF">2020-10-25T16:17:43Z</dcterms:modified>
</cp:coreProperties>
</file>